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2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48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070DA9-59C7-862F-4CE6-321D0E07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3" y="0"/>
            <a:ext cx="10827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95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76</Words>
  <Application>Microsoft Office PowerPoint</Application>
  <PresentationFormat>宽屏</PresentationFormat>
  <Paragraphs>73</Paragraphs>
  <Slides>71</Slides>
  <Notes>70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4" baseType="lpstr"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ya</cp:lastModifiedBy>
  <cp:revision>2</cp:revision>
  <dcterms:created xsi:type="dcterms:W3CDTF">2023-07-19T08:03:03Z</dcterms:created>
  <dcterms:modified xsi:type="dcterms:W3CDTF">2023-08-02T05:36:46Z</dcterms:modified>
</cp:coreProperties>
</file>